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82" r:id="rId4"/>
    <p:sldId id="319" r:id="rId5"/>
    <p:sldId id="320" r:id="rId6"/>
    <p:sldId id="321" r:id="rId7"/>
    <p:sldId id="322" r:id="rId8"/>
    <p:sldId id="323" r:id="rId9"/>
    <p:sldId id="324" r:id="rId10"/>
    <p:sldId id="386" r:id="rId11"/>
    <p:sldId id="325" r:id="rId12"/>
    <p:sldId id="387" r:id="rId13"/>
    <p:sldId id="408" r:id="rId14"/>
    <p:sldId id="409" r:id="rId15"/>
    <p:sldId id="326" r:id="rId16"/>
    <p:sldId id="327" r:id="rId17"/>
    <p:sldId id="328" r:id="rId18"/>
    <p:sldId id="329" r:id="rId19"/>
    <p:sldId id="388" r:id="rId20"/>
    <p:sldId id="330" r:id="rId21"/>
    <p:sldId id="389" r:id="rId22"/>
    <p:sldId id="410" r:id="rId23"/>
    <p:sldId id="411" r:id="rId24"/>
    <p:sldId id="412" r:id="rId25"/>
    <p:sldId id="331" r:id="rId26"/>
    <p:sldId id="332" r:id="rId27"/>
    <p:sldId id="333" r:id="rId28"/>
    <p:sldId id="334" r:id="rId29"/>
    <p:sldId id="390" r:id="rId30"/>
    <p:sldId id="350" r:id="rId31"/>
    <p:sldId id="351" r:id="rId32"/>
    <p:sldId id="391" r:id="rId33"/>
    <p:sldId id="357" r:id="rId34"/>
    <p:sldId id="358" r:id="rId35"/>
    <p:sldId id="359" r:id="rId36"/>
    <p:sldId id="360" r:id="rId37"/>
    <p:sldId id="361" r:id="rId38"/>
    <p:sldId id="392" r:id="rId39"/>
    <p:sldId id="385" r:id="rId40"/>
    <p:sldId id="384" r:id="rId41"/>
    <p:sldId id="393" r:id="rId42"/>
    <p:sldId id="362" r:id="rId43"/>
    <p:sldId id="363" r:id="rId44"/>
    <p:sldId id="364" r:id="rId45"/>
    <p:sldId id="394" r:id="rId46"/>
    <p:sldId id="365" r:id="rId47"/>
    <p:sldId id="366" r:id="rId48"/>
    <p:sldId id="395" r:id="rId49"/>
    <p:sldId id="349" r:id="rId50"/>
    <p:sldId id="398" r:id="rId51"/>
    <p:sldId id="347" r:id="rId52"/>
    <p:sldId id="348" r:id="rId53"/>
    <p:sldId id="399" r:id="rId54"/>
    <p:sldId id="404" r:id="rId55"/>
    <p:sldId id="405" r:id="rId56"/>
    <p:sldId id="406" r:id="rId57"/>
    <p:sldId id="407" r:id="rId58"/>
    <p:sldId id="317" r:id="rId59"/>
  </p:sldIdLst>
  <p:sldSz cx="9144000" cy="6858000" type="screen4x3"/>
  <p:notesSz cx="7315200" cy="96012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2015/7/21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Example </a:t>
            </a:r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get live stream </a:t>
            </a:r>
            <a:r>
              <a:rPr lang="en-US" altLang="zh-TW" dirty="0" smtClean="0"/>
              <a:t>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Info_GetDeviceList_Ext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LiveView_AttachSessionExtExt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endParaRPr lang="en-US" altLang="zh-TW" sz="1800" dirty="0" smtClean="0"/>
          </a:p>
          <a:p>
            <a:pPr marL="0" indent="0">
              <a:buNone/>
            </a:pPr>
            <a:r>
              <a:rPr lang="en-US" altLang="zh-TW" b="1" dirty="0" smtClean="0"/>
              <a:t>The </a:t>
            </a:r>
            <a:r>
              <a:rPr lang="en-US" altLang="zh-TW" b="1" dirty="0"/>
              <a:t>function below is </a:t>
            </a:r>
            <a:r>
              <a:rPr lang="en-US" altLang="zh-TW" b="1" dirty="0" smtClean="0"/>
              <a:t>the option.</a:t>
            </a:r>
          </a:p>
          <a:p>
            <a:pPr marL="0" indent="0">
              <a:buNone/>
            </a:pPr>
            <a:r>
              <a:rPr lang="en-US" altLang="zh-TW" sz="1800" dirty="0" err="1"/>
              <a:t>Info_GetSensorProfileList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LiveView_AttachRawVideoSession</a:t>
            </a:r>
            <a:r>
              <a:rPr lang="en-US" altLang="zh-TW" sz="1800" dirty="0" smtClean="0"/>
              <a:t>()  </a:t>
            </a:r>
            <a:r>
              <a:rPr lang="en-US" altLang="zh-TW" sz="1800" dirty="0" smtClean="0">
                <a:sym typeface="Wingdings" pitchFamily="2" charset="2"/>
              </a:rPr>
              <a:t> 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MC family support only.</a:t>
            </a:r>
            <a:endParaRPr lang="zh-TW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1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77" y="1651089"/>
            <a:ext cx="6398905" cy="521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set audio on/off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r>
              <a:rPr lang="en-US" altLang="zh-TW" sz="2800" dirty="0" smtClean="0"/>
              <a:t>Audio On/Off: Enter camera ID and push “</a:t>
            </a:r>
            <a:r>
              <a:rPr lang="en-US" altLang="zh-TW" sz="2800" dirty="0" err="1" smtClean="0"/>
              <a:t>SetAudioOn</a:t>
            </a:r>
            <a:r>
              <a:rPr lang="en-US" altLang="zh-TW" sz="2800" dirty="0"/>
              <a:t>”, “</a:t>
            </a:r>
            <a:r>
              <a:rPr lang="en-US" altLang="zh-TW" sz="2800" dirty="0" err="1" smtClean="0"/>
              <a:t>SetAudioOff</a:t>
            </a:r>
            <a:r>
              <a:rPr lang="en-US" altLang="zh-TW" sz="2800" dirty="0" smtClean="0"/>
              <a:t>” button.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47294" y="4544293"/>
            <a:ext cx="2160810" cy="39687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331640" y="5230683"/>
            <a:ext cx="2060575" cy="23771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4343" name="Oval 14"/>
          <p:cNvSpPr>
            <a:spLocks noChangeArrowheads="1"/>
          </p:cNvSpPr>
          <p:nvPr/>
        </p:nvSpPr>
        <p:spPr bwMode="auto">
          <a:xfrm>
            <a:off x="3275856" y="4258543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344" name="Oval 14"/>
          <p:cNvSpPr>
            <a:spLocks noChangeArrowheads="1"/>
          </p:cNvSpPr>
          <p:nvPr/>
        </p:nvSpPr>
        <p:spPr bwMode="auto">
          <a:xfrm>
            <a:off x="1007315" y="5062202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69820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set audio </a:t>
            </a:r>
            <a:r>
              <a:rPr lang="en-US" altLang="zh-TW" dirty="0" smtClean="0"/>
              <a:t>on/off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LiveView_AttachSessionExtExt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LiveView_SetAudioOn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LiveView_SetAudioOff</a:t>
            </a:r>
            <a:r>
              <a:rPr lang="en-US" altLang="zh-TW" sz="18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232526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191" y="1268760"/>
            <a:ext cx="6733742" cy="548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send audio to camera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692696"/>
            <a:ext cx="8515350" cy="51657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Set camera sensor device id after </a:t>
            </a:r>
            <a:r>
              <a:rPr lang="en-US" altLang="zh-TW" sz="2800" dirty="0" err="1" smtClean="0"/>
              <a:t>create_handle</a:t>
            </a:r>
            <a:r>
              <a:rPr lang="en-US" altLang="zh-TW" sz="2800" dirty="0" smtClean="0"/>
              <a:t>.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63888" y="4812334"/>
            <a:ext cx="720080" cy="285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5302" name="Oval 14"/>
          <p:cNvSpPr>
            <a:spLocks noChangeArrowheads="1"/>
          </p:cNvSpPr>
          <p:nvPr/>
        </p:nvSpPr>
        <p:spPr bwMode="auto">
          <a:xfrm>
            <a:off x="4374133" y="4236270"/>
            <a:ext cx="269875" cy="2762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699000" y="4308961"/>
            <a:ext cx="1071563" cy="4286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5304" name="Oval 14"/>
          <p:cNvSpPr>
            <a:spLocks noChangeArrowheads="1"/>
          </p:cNvSpPr>
          <p:nvPr/>
        </p:nvSpPr>
        <p:spPr bwMode="auto">
          <a:xfrm>
            <a:off x="3275856" y="4590718"/>
            <a:ext cx="269875" cy="2762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012160" y="3798342"/>
            <a:ext cx="1368152" cy="5446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55306" name="直線單箭頭接點 12"/>
          <p:cNvCxnSpPr>
            <a:cxnSpLocks noChangeShapeType="1"/>
          </p:cNvCxnSpPr>
          <p:nvPr/>
        </p:nvCxnSpPr>
        <p:spPr bwMode="auto">
          <a:xfrm flipH="1">
            <a:off x="5600230" y="4099460"/>
            <a:ext cx="340666" cy="18030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1702700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How to send audio to </a:t>
            </a:r>
            <a:r>
              <a:rPr lang="en-US" altLang="zh-TW" dirty="0" smtClean="0"/>
              <a:t>camera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MC </a:t>
            </a:r>
            <a:r>
              <a:rPr lang="en-US" altLang="zh-TW" dirty="0"/>
              <a:t>family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Talk_Enable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671879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62" y="1649330"/>
            <a:ext cx="6391250" cy="520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DI Status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60628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Enter DI device id after create handle</a:t>
            </a:r>
          </a:p>
        </p:txBody>
      </p:sp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6215074" y="4829931"/>
            <a:ext cx="1643062" cy="83131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3868202" y="4559084"/>
            <a:ext cx="2084267" cy="3746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3812200" y="5229200"/>
            <a:ext cx="1047832" cy="2015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12" name="肘形接點 11"/>
          <p:cNvCxnSpPr>
            <a:cxnSpLocks noChangeShapeType="1"/>
            <a:stCxn id="20485" idx="2"/>
            <a:endCxn id="20486" idx="2"/>
          </p:cNvCxnSpPr>
          <p:nvPr/>
        </p:nvCxnSpPr>
        <p:spPr bwMode="auto">
          <a:xfrm rot="5400000" flipH="1">
            <a:off x="5609714" y="4234357"/>
            <a:ext cx="727514" cy="2126269"/>
          </a:xfrm>
          <a:prstGeom prst="bentConnector3">
            <a:avLst>
              <a:gd name="adj1" fmla="val -31422"/>
            </a:avLst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0489" name="Oval 14"/>
          <p:cNvSpPr>
            <a:spLocks noChangeArrowheads="1"/>
          </p:cNvSpPr>
          <p:nvPr/>
        </p:nvSpPr>
        <p:spPr bwMode="auto">
          <a:xfrm>
            <a:off x="5808006" y="5506612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490" name="Oval 14"/>
          <p:cNvSpPr>
            <a:spLocks noChangeArrowheads="1"/>
          </p:cNvSpPr>
          <p:nvPr/>
        </p:nvSpPr>
        <p:spPr bwMode="auto">
          <a:xfrm>
            <a:off x="3579278" y="5287120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26985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45786"/>
            <a:ext cx="6987732" cy="569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DI Status (</a:t>
            </a:r>
            <a:r>
              <a:rPr lang="en-US" altLang="zh-TW" dirty="0" err="1" smtClean="0"/>
              <a:t>cont</a:t>
            </a:r>
            <a:r>
              <a:rPr lang="en-US" altLang="zh-TW" dirty="0" smtClean="0"/>
              <a:t>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After </a:t>
            </a:r>
            <a:r>
              <a:rPr lang="en-US" altLang="zh-TW" sz="2800" dirty="0" smtClean="0"/>
              <a:t>enter DI status</a:t>
            </a:r>
            <a:endParaRPr lang="zh-TW" altLang="zh-TW" sz="2800" dirty="0" smtClean="0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6588224" y="5445224"/>
            <a:ext cx="1660525" cy="7921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5558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97226"/>
            <a:ext cx="6823298" cy="5560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DO Status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606280" cy="4525963"/>
          </a:xfrm>
          <a:noFill/>
        </p:spPr>
        <p:txBody>
          <a:bodyPr>
            <a:normAutofit/>
          </a:bodyPr>
          <a:lstStyle/>
          <a:p>
            <a:r>
              <a:rPr lang="en-US" altLang="zh-TW" sz="2800" dirty="0" smtClean="0"/>
              <a:t>Enter DO device id after create handle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698475" y="5622623"/>
            <a:ext cx="1608137" cy="830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4246602" y="4391300"/>
            <a:ext cx="2111348" cy="39660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5292296" y="5156608"/>
            <a:ext cx="1065654" cy="16059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17" name="肘形接點 16"/>
          <p:cNvCxnSpPr>
            <a:cxnSpLocks noChangeShapeType="1"/>
            <a:stCxn id="22533" idx="0"/>
            <a:endCxn id="22534" idx="3"/>
          </p:cNvCxnSpPr>
          <p:nvPr/>
        </p:nvCxnSpPr>
        <p:spPr bwMode="auto">
          <a:xfrm rot="16200000" flipV="1">
            <a:off x="6413738" y="4533817"/>
            <a:ext cx="1033019" cy="1144594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2537" name="Oval 14"/>
          <p:cNvSpPr>
            <a:spLocks noChangeArrowheads="1"/>
          </p:cNvSpPr>
          <p:nvPr/>
        </p:nvSpPr>
        <p:spPr bwMode="auto">
          <a:xfrm>
            <a:off x="7358082" y="4500570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538" name="Oval 14"/>
          <p:cNvSpPr>
            <a:spLocks noChangeArrowheads="1"/>
          </p:cNvSpPr>
          <p:nvPr/>
        </p:nvSpPr>
        <p:spPr bwMode="auto">
          <a:xfrm>
            <a:off x="6367630" y="4962445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54527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58439"/>
            <a:ext cx="6870890" cy="559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DO Status (</a:t>
            </a:r>
            <a:r>
              <a:rPr lang="en-US" altLang="zh-TW" dirty="0" err="1" smtClean="0"/>
              <a:t>cont</a:t>
            </a:r>
            <a:r>
              <a:rPr lang="en-US" altLang="zh-TW" dirty="0" smtClean="0"/>
              <a:t>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After enter </a:t>
            </a:r>
            <a:r>
              <a:rPr lang="en-US" altLang="zh-TW" sz="2800" dirty="0" smtClean="0"/>
              <a:t>DO </a:t>
            </a:r>
            <a:r>
              <a:rPr lang="en-US" altLang="zh-TW" sz="2800" dirty="0"/>
              <a:t>status</a:t>
            </a:r>
            <a:endParaRPr lang="zh-TW" altLang="zh-TW" sz="2800" dirty="0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7092280" y="5546368"/>
            <a:ext cx="1660525" cy="7921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9763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get </a:t>
            </a:r>
            <a:r>
              <a:rPr lang="en-US" altLang="zh-TW" dirty="0" smtClean="0"/>
              <a:t>DI/DO Status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Info_GetDeviceList_Ext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Info_GetDIOStatus_Ext</a:t>
            </a:r>
            <a:r>
              <a:rPr lang="en-US" altLang="zh-TW" sz="18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11964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Outline(</a:t>
            </a:r>
            <a:r>
              <a:rPr lang="en-US" altLang="zh-TW" dirty="0" err="1" smtClean="0"/>
              <a:t>Liveview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How to get live </a:t>
            </a:r>
            <a:r>
              <a:rPr lang="en-US" altLang="zh-TW" sz="2400" dirty="0" smtClean="0"/>
              <a:t>stream</a:t>
            </a:r>
          </a:p>
          <a:p>
            <a:r>
              <a:rPr lang="en-US" altLang="zh-TW" sz="2400" dirty="0"/>
              <a:t>How to set audio </a:t>
            </a:r>
            <a:r>
              <a:rPr lang="en-US" altLang="zh-TW" sz="2400" dirty="0" smtClean="0"/>
              <a:t>on/off</a:t>
            </a:r>
          </a:p>
          <a:p>
            <a:r>
              <a:rPr lang="en-US" altLang="zh-TW" sz="2400" dirty="0"/>
              <a:t>How to send audio to camera</a:t>
            </a:r>
            <a:endParaRPr lang="en-US" altLang="zh-TW" sz="2400" dirty="0" smtClean="0"/>
          </a:p>
          <a:p>
            <a:r>
              <a:rPr lang="en-US" altLang="zh-TW" sz="2400" dirty="0"/>
              <a:t>How to get DI </a:t>
            </a:r>
            <a:r>
              <a:rPr lang="en-US" altLang="zh-TW" sz="2400" dirty="0" smtClean="0"/>
              <a:t>Status</a:t>
            </a:r>
          </a:p>
          <a:p>
            <a:r>
              <a:rPr lang="en-US" altLang="zh-TW" sz="2400" dirty="0"/>
              <a:t>How to get </a:t>
            </a:r>
            <a:r>
              <a:rPr lang="en-US" altLang="zh-TW" sz="2400" dirty="0" smtClean="0"/>
              <a:t>DO Status</a:t>
            </a:r>
          </a:p>
          <a:p>
            <a:r>
              <a:rPr lang="en-US" altLang="zh-TW" sz="2400" dirty="0"/>
              <a:t>How to control DO </a:t>
            </a:r>
            <a:endParaRPr lang="en-US" altLang="zh-TW" sz="2400" dirty="0" smtClean="0"/>
          </a:p>
          <a:p>
            <a:r>
              <a:rPr lang="en-US" altLang="zh-TW" sz="2400" dirty="0"/>
              <a:t>How to get event notification</a:t>
            </a:r>
            <a:endParaRPr lang="en-US" altLang="zh-TW" sz="2400" dirty="0" smtClean="0"/>
          </a:p>
          <a:p>
            <a:r>
              <a:rPr lang="en-US" altLang="zh-TW" sz="2400" dirty="0"/>
              <a:t>How to Get PTZ Preset </a:t>
            </a:r>
            <a:r>
              <a:rPr lang="en-US" altLang="zh-TW" sz="2400" dirty="0" smtClean="0"/>
              <a:t>List</a:t>
            </a:r>
          </a:p>
          <a:p>
            <a:r>
              <a:rPr lang="en-US" altLang="zh-TW" sz="2400" dirty="0"/>
              <a:t>How to Execute Preset </a:t>
            </a:r>
            <a:r>
              <a:rPr lang="en-US" altLang="zh-TW" sz="2400" dirty="0" smtClean="0"/>
              <a:t>GO/Clear</a:t>
            </a:r>
          </a:p>
          <a:p>
            <a:r>
              <a:rPr lang="en-US" altLang="zh-TW" sz="2400" dirty="0"/>
              <a:t>How to Execute Preset Set</a:t>
            </a:r>
            <a:r>
              <a:rPr lang="en-US" altLang="zh-TW" sz="2400" dirty="0" smtClean="0"/>
              <a:t> </a:t>
            </a:r>
          </a:p>
          <a:p>
            <a:r>
              <a:rPr lang="en-US" altLang="zh-TW" sz="2400" dirty="0"/>
              <a:t>How to logout </a:t>
            </a:r>
            <a:r>
              <a:rPr lang="en-US" altLang="zh-TW" sz="2400" dirty="0" err="1"/>
              <a:t>liveview</a:t>
            </a:r>
            <a:endParaRPr lang="en-US" altLang="zh-TW" sz="2400" dirty="0" smtClean="0"/>
          </a:p>
          <a:p>
            <a:endParaRPr lang="en-US" altLang="zh-TW" sz="24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24" y="1286797"/>
            <a:ext cx="6823298" cy="5560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control DO 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  <a:noFill/>
        </p:spPr>
        <p:txBody>
          <a:bodyPr>
            <a:normAutofit/>
          </a:bodyPr>
          <a:lstStyle/>
          <a:p>
            <a:r>
              <a:rPr lang="en-US" altLang="zh-TW" sz="2800" dirty="0"/>
              <a:t>Enter </a:t>
            </a:r>
            <a:r>
              <a:rPr lang="en-US" altLang="zh-TW" sz="2800" dirty="0" smtClean="0"/>
              <a:t>DO </a:t>
            </a:r>
            <a:r>
              <a:rPr lang="en-US" altLang="zh-TW" sz="2800" dirty="0"/>
              <a:t>device id after create handle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309930" y="5661248"/>
            <a:ext cx="1660525" cy="7200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774685" y="4359280"/>
            <a:ext cx="2309483" cy="377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743722" y="5297625"/>
            <a:ext cx="1140512" cy="17762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932041" y="5301208"/>
            <a:ext cx="1067316" cy="185192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6" name="圖案 15"/>
          <p:cNvCxnSpPr>
            <a:cxnSpLocks noChangeShapeType="1"/>
            <a:stCxn id="12" idx="0"/>
            <a:endCxn id="13" idx="3"/>
          </p:cNvCxnSpPr>
          <p:nvPr/>
        </p:nvCxnSpPr>
        <p:spPr bwMode="auto">
          <a:xfrm rot="16200000" flipV="1">
            <a:off x="6055654" y="4576708"/>
            <a:ext cx="1113055" cy="1056025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7200693" y="4626687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3419872" y="5223012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5627761" y="5465108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2061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control DO </a:t>
            </a:r>
            <a:r>
              <a:rPr lang="en-US" altLang="zh-TW" dirty="0" smtClean="0"/>
              <a:t>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Info_GetDeviceList_Ext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Control_DigitalOutput_Ext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endParaRPr lang="en-US" altLang="zh-TW" sz="1800" dirty="0" smtClean="0"/>
          </a:p>
        </p:txBody>
      </p:sp>
    </p:spTree>
    <p:extLst>
      <p:ext uri="{BB962C8B-B14F-4D97-AF65-F5344CB8AC3E}">
        <p14:creationId xmlns:p14="http://schemas.microsoft.com/office/powerpoint/2010/main" val="3943102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event notification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14375"/>
            <a:ext cx="8515350" cy="51657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Enable event notification on your server. 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000375" y="4143375"/>
            <a:ext cx="1000125" cy="214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63341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5875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321" y="1638300"/>
            <a:ext cx="5960658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dirty="0" smtClean="0"/>
              <a:t>How to get event notification (</a:t>
            </a:r>
            <a:r>
              <a:rPr lang="en-US" altLang="zh-TW" dirty="0" err="1" smtClean="0"/>
              <a:t>cont</a:t>
            </a:r>
            <a:r>
              <a:rPr lang="en-US" altLang="zh-TW" dirty="0" smtClean="0"/>
              <a:t>)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14375"/>
            <a:ext cx="8515350" cy="51657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Create handle and press </a:t>
            </a:r>
            <a:r>
              <a:rPr lang="en-US" altLang="zh-TW" sz="2800" dirty="0" err="1" smtClean="0"/>
              <a:t>SubscribeEvent</a:t>
            </a:r>
            <a:r>
              <a:rPr lang="en-US" altLang="zh-TW" sz="2800" dirty="0" smtClean="0"/>
              <a:t> button.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214563" y="4286250"/>
            <a:ext cx="4143375" cy="5715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206" name="Oval 14"/>
          <p:cNvSpPr>
            <a:spLocks noChangeArrowheads="1"/>
          </p:cNvSpPr>
          <p:nvPr/>
        </p:nvSpPr>
        <p:spPr bwMode="auto">
          <a:xfrm>
            <a:off x="2286000" y="3929063"/>
            <a:ext cx="269875" cy="2762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14563" y="5301208"/>
            <a:ext cx="1997075" cy="136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208" name="Oval 14"/>
          <p:cNvSpPr>
            <a:spLocks noChangeArrowheads="1"/>
          </p:cNvSpPr>
          <p:nvPr/>
        </p:nvSpPr>
        <p:spPr bwMode="auto">
          <a:xfrm>
            <a:off x="2143125" y="5214938"/>
            <a:ext cx="269875" cy="2762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357938" y="2567930"/>
            <a:ext cx="1454422" cy="194119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377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How to get event notification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Event_SubscribeExt</a:t>
            </a:r>
            <a:r>
              <a:rPr lang="en-US" altLang="zh-TW" sz="1800" dirty="0" smtClean="0"/>
              <a:t>() </a:t>
            </a:r>
            <a:r>
              <a:rPr lang="en-US" altLang="zh-TW" sz="1800" dirty="0" smtClean="0">
                <a:sym typeface="Wingdings" pitchFamily="2" charset="2"/>
              </a:rPr>
              <a:t>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Only for Titan/Crystal</a:t>
            </a:r>
            <a:endParaRPr lang="en-US" altLang="zh-TW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800" dirty="0" err="1"/>
              <a:t>Event_UnsubscribeExt</a:t>
            </a:r>
            <a:endParaRPr lang="en-US" altLang="zh-TW" sz="1800" dirty="0"/>
          </a:p>
          <a:p>
            <a:r>
              <a:rPr lang="en-US" altLang="zh-TW" dirty="0" smtClean="0"/>
              <a:t>MC </a:t>
            </a:r>
            <a:r>
              <a:rPr lang="en-US" altLang="zh-TW" dirty="0"/>
              <a:t>family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Event_Subscribe</a:t>
            </a:r>
            <a:r>
              <a:rPr lang="en-US" altLang="zh-TW" sz="1800" dirty="0" smtClean="0"/>
              <a:t>() </a:t>
            </a:r>
            <a:r>
              <a:rPr lang="en-US" altLang="zh-TW" sz="1800" dirty="0" smtClean="0">
                <a:sym typeface="Wingdings" pitchFamily="2" charset="2"/>
              </a:rPr>
              <a:t>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Only for MC family</a:t>
            </a:r>
            <a:endParaRPr lang="en-US" altLang="zh-TW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800" dirty="0" err="1"/>
              <a:t>Event_UnsubscribeExt</a:t>
            </a:r>
            <a:endParaRPr lang="en-US" altLang="zh-TW" sz="1800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40822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222" y="1179856"/>
            <a:ext cx="6967314" cy="567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PTZ Preset List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Enter PTZ device id after get </a:t>
            </a:r>
            <a:r>
              <a:rPr lang="en-US" altLang="zh-TW" sz="2800" dirty="0" err="1" smtClean="0"/>
              <a:t>liveview</a:t>
            </a:r>
            <a:r>
              <a:rPr lang="en-US" altLang="zh-TW" sz="2800" dirty="0" smtClean="0"/>
              <a:t> streaming </a:t>
            </a:r>
          </a:p>
        </p:txBody>
      </p:sp>
      <p:sp>
        <p:nvSpPr>
          <p:cNvPr id="24581" name="矩形 20"/>
          <p:cNvSpPr>
            <a:spLocks noChangeArrowheads="1"/>
          </p:cNvSpPr>
          <p:nvPr/>
        </p:nvSpPr>
        <p:spPr bwMode="auto">
          <a:xfrm>
            <a:off x="6228184" y="3416314"/>
            <a:ext cx="1800199" cy="516742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582" name="矩形 21"/>
          <p:cNvSpPr>
            <a:spLocks noChangeArrowheads="1"/>
          </p:cNvSpPr>
          <p:nvPr/>
        </p:nvSpPr>
        <p:spPr bwMode="auto">
          <a:xfrm>
            <a:off x="3711082" y="4353905"/>
            <a:ext cx="2286420" cy="385763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24" name="圖案 23"/>
          <p:cNvCxnSpPr>
            <a:cxnSpLocks noChangeShapeType="1"/>
            <a:stCxn id="24581" idx="2"/>
            <a:endCxn id="24582" idx="2"/>
          </p:cNvCxnSpPr>
          <p:nvPr/>
        </p:nvCxnSpPr>
        <p:spPr bwMode="auto">
          <a:xfrm rot="5400000">
            <a:off x="5587982" y="3199366"/>
            <a:ext cx="806612" cy="2273992"/>
          </a:xfrm>
          <a:prstGeom prst="bentConnector3">
            <a:avLst>
              <a:gd name="adj1" fmla="val 128341"/>
            </a:avLst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4584" name="Oval 14"/>
          <p:cNvSpPr>
            <a:spLocks noChangeArrowheads="1"/>
          </p:cNvSpPr>
          <p:nvPr/>
        </p:nvSpPr>
        <p:spPr bwMode="auto">
          <a:xfrm>
            <a:off x="7218594" y="4550821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4585" name="Oval 14"/>
          <p:cNvSpPr>
            <a:spLocks noChangeArrowheads="1"/>
          </p:cNvSpPr>
          <p:nvPr/>
        </p:nvSpPr>
        <p:spPr bwMode="auto">
          <a:xfrm>
            <a:off x="1087759" y="5877011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75656" y="6002872"/>
            <a:ext cx="2235426" cy="1873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21431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163216"/>
            <a:ext cx="6987733" cy="569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PTZ Preset List (</a:t>
            </a:r>
            <a:r>
              <a:rPr lang="en-US" altLang="zh-TW" dirty="0" err="1" smtClean="0"/>
              <a:t>cont</a:t>
            </a:r>
            <a:r>
              <a:rPr lang="en-US" altLang="zh-TW" dirty="0" smtClean="0"/>
              <a:t>)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After get PTZ preset list</a:t>
            </a:r>
          </a:p>
        </p:txBody>
      </p:sp>
      <p:sp>
        <p:nvSpPr>
          <p:cNvPr id="25605" name="矩形 20"/>
          <p:cNvSpPr>
            <a:spLocks noChangeArrowheads="1"/>
          </p:cNvSpPr>
          <p:nvPr/>
        </p:nvSpPr>
        <p:spPr bwMode="auto">
          <a:xfrm>
            <a:off x="6300192" y="1412776"/>
            <a:ext cx="1800200" cy="4968552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535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1567"/>
            <a:ext cx="6895306" cy="561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Execute Preset GO/Clear 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Preset clear</a:t>
            </a:r>
          </a:p>
        </p:txBody>
      </p:sp>
      <p:sp>
        <p:nvSpPr>
          <p:cNvPr id="27653" name="矩形 20"/>
          <p:cNvSpPr>
            <a:spLocks noChangeArrowheads="1"/>
          </p:cNvSpPr>
          <p:nvPr/>
        </p:nvSpPr>
        <p:spPr bwMode="auto">
          <a:xfrm>
            <a:off x="6444208" y="5583316"/>
            <a:ext cx="1627187" cy="1333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7654" name="矩形 6"/>
          <p:cNvSpPr>
            <a:spLocks noChangeArrowheads="1"/>
          </p:cNvSpPr>
          <p:nvPr/>
        </p:nvSpPr>
        <p:spPr bwMode="auto">
          <a:xfrm>
            <a:off x="3847730" y="6112199"/>
            <a:ext cx="870319" cy="2073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1" name="肘形接點 10"/>
          <p:cNvCxnSpPr>
            <a:cxnSpLocks noChangeShapeType="1"/>
            <a:stCxn id="27653" idx="2"/>
            <a:endCxn id="27654" idx="3"/>
          </p:cNvCxnSpPr>
          <p:nvPr/>
        </p:nvCxnSpPr>
        <p:spPr bwMode="auto">
          <a:xfrm rot="5400000">
            <a:off x="5738322" y="4696394"/>
            <a:ext cx="499208" cy="2539753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7656" name="Oval 6"/>
          <p:cNvSpPr>
            <a:spLocks noChangeArrowheads="1"/>
          </p:cNvSpPr>
          <p:nvPr/>
        </p:nvSpPr>
        <p:spPr bwMode="auto">
          <a:xfrm>
            <a:off x="7429520" y="6072206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71800" y="6160799"/>
            <a:ext cx="1075931" cy="15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7658" name="Oval 6"/>
          <p:cNvSpPr>
            <a:spLocks noChangeArrowheads="1"/>
          </p:cNvSpPr>
          <p:nvPr/>
        </p:nvSpPr>
        <p:spPr bwMode="auto">
          <a:xfrm>
            <a:off x="1388768" y="5824861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829556" y="4365104"/>
            <a:ext cx="2326620" cy="39661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7660" name="Oval 6"/>
          <p:cNvSpPr>
            <a:spLocks noChangeArrowheads="1"/>
          </p:cNvSpPr>
          <p:nvPr/>
        </p:nvSpPr>
        <p:spPr bwMode="auto">
          <a:xfrm>
            <a:off x="6101113" y="4063327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74024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676" y="1170977"/>
            <a:ext cx="6978210" cy="568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Execute Preset Set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668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Preset Set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791415" y="4296573"/>
            <a:ext cx="2280784" cy="431544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78715" y="6183963"/>
            <a:ext cx="1873405" cy="16864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8679" name="Oval 6"/>
          <p:cNvSpPr>
            <a:spLocks noChangeArrowheads="1"/>
          </p:cNvSpPr>
          <p:nvPr/>
        </p:nvSpPr>
        <p:spPr bwMode="auto">
          <a:xfrm>
            <a:off x="3700270" y="4009236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38871" y="6324466"/>
            <a:ext cx="2252543" cy="218769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8681" name="Oval 6"/>
          <p:cNvSpPr>
            <a:spLocks noChangeArrowheads="1"/>
          </p:cNvSpPr>
          <p:nvPr/>
        </p:nvSpPr>
        <p:spPr bwMode="auto">
          <a:xfrm>
            <a:off x="1197214" y="6201405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8682" name="Oval 6"/>
          <p:cNvSpPr>
            <a:spLocks noChangeArrowheads="1"/>
          </p:cNvSpPr>
          <p:nvPr/>
        </p:nvSpPr>
        <p:spPr bwMode="auto">
          <a:xfrm>
            <a:off x="5579997" y="5881851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3749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</a:t>
            </a:r>
            <a:r>
              <a:rPr lang="en-US" altLang="zh-TW" dirty="0" smtClean="0"/>
              <a:t>to control PTZ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Info_GetDeviceList_Ext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LiveView_CreatePlayer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Info_GetPTZCapabilityExt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Info_GetPTZPreset_CS_Ext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Control_PTZ_PTZDeviceID_CS_Ext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endParaRPr lang="en-US" altLang="zh-TW" sz="1800" dirty="0"/>
          </a:p>
          <a:p>
            <a:pPr marL="0" indent="0">
              <a:buNone/>
            </a:pPr>
            <a:endParaRPr lang="en-US" altLang="zh-TW" sz="1800" dirty="0" smtClean="0"/>
          </a:p>
          <a:p>
            <a:pPr marL="0" indent="0">
              <a:buNone/>
            </a:pPr>
            <a:endParaRPr lang="en-US" altLang="zh-TW" sz="1800" dirty="0" smtClean="0"/>
          </a:p>
          <a:p>
            <a:pPr marL="0" indent="0">
              <a:buNone/>
            </a:pPr>
            <a:endParaRPr lang="en-US" altLang="zh-TW" sz="1800" dirty="0" smtClean="0"/>
          </a:p>
        </p:txBody>
      </p:sp>
    </p:spTree>
    <p:extLst>
      <p:ext uri="{BB962C8B-B14F-4D97-AF65-F5344CB8AC3E}">
        <p14:creationId xmlns:p14="http://schemas.microsoft.com/office/powerpoint/2010/main" val="283002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Outline(Playback)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How to use playback</a:t>
            </a:r>
          </a:p>
          <a:p>
            <a:r>
              <a:rPr lang="en-US" altLang="zh-TW" sz="2400" dirty="0"/>
              <a:t>How to query </a:t>
            </a:r>
            <a:r>
              <a:rPr lang="en-US" altLang="zh-TW" sz="2400" dirty="0" smtClean="0"/>
              <a:t>events</a:t>
            </a:r>
          </a:p>
          <a:p>
            <a:r>
              <a:rPr lang="en-US" altLang="zh-TW" sz="2400" dirty="0"/>
              <a:t>How to export video</a:t>
            </a:r>
          </a:p>
          <a:p>
            <a:r>
              <a:rPr lang="en-US" altLang="zh-TW" sz="2400" dirty="0"/>
              <a:t>How to take </a:t>
            </a:r>
            <a:r>
              <a:rPr lang="en-US" altLang="zh-TW" sz="2400" dirty="0" smtClean="0"/>
              <a:t>snapshot</a:t>
            </a:r>
          </a:p>
          <a:p>
            <a:r>
              <a:rPr lang="en-US" altLang="zh-TW" sz="2400" dirty="0" smtClean="0"/>
              <a:t>How </a:t>
            </a:r>
            <a:r>
              <a:rPr lang="en-US" altLang="zh-TW" sz="2400" dirty="0"/>
              <a:t>to get </a:t>
            </a:r>
            <a:r>
              <a:rPr lang="en-US" altLang="zh-TW" sz="2400" dirty="0" err="1"/>
              <a:t>RecordDateList</a:t>
            </a:r>
            <a:r>
              <a:rPr lang="en-US" altLang="zh-TW" sz="2400" dirty="0"/>
              <a:t> </a:t>
            </a:r>
            <a:endParaRPr lang="en-US" altLang="zh-TW" sz="2400" dirty="0" smtClean="0"/>
          </a:p>
          <a:p>
            <a:r>
              <a:rPr lang="en-US" altLang="zh-TW" sz="2400" dirty="0"/>
              <a:t>How to get </a:t>
            </a:r>
            <a:r>
              <a:rPr lang="en-US" altLang="zh-TW" sz="2400" dirty="0" err="1"/>
              <a:t>RecordLogs</a:t>
            </a:r>
            <a:r>
              <a:rPr lang="en-US" altLang="zh-TW" sz="2400" dirty="0"/>
              <a:t> </a:t>
            </a:r>
          </a:p>
          <a:p>
            <a:r>
              <a:rPr lang="en-US" altLang="zh-TW" sz="2400" dirty="0" smtClean="0"/>
              <a:t>How </a:t>
            </a:r>
            <a:r>
              <a:rPr lang="en-US" altLang="zh-TW" sz="2400" dirty="0"/>
              <a:t>to get </a:t>
            </a:r>
            <a:r>
              <a:rPr lang="en-US" altLang="zh-TW" sz="2400" dirty="0" err="1"/>
              <a:t>ScheduleLogs</a:t>
            </a:r>
            <a:endParaRPr lang="en-US" altLang="zh-TW" sz="2400" dirty="0" smtClean="0"/>
          </a:p>
        </p:txBody>
      </p:sp>
    </p:spTree>
    <p:extLst>
      <p:ext uri="{BB962C8B-B14F-4D97-AF65-F5344CB8AC3E}">
        <p14:creationId xmlns:p14="http://schemas.microsoft.com/office/powerpoint/2010/main" val="37785739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49" y="1485076"/>
            <a:ext cx="6597748" cy="537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logout </a:t>
            </a:r>
            <a:r>
              <a:rPr lang="en-US" altLang="zh-TW" dirty="0" err="1" smtClean="0"/>
              <a:t>liveview</a:t>
            </a:r>
            <a:endParaRPr lang="en-US" altLang="zh-TW" dirty="0" smtClean="0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Detach sessions and destroy player</a:t>
            </a:r>
            <a:endParaRPr lang="zh-TW" altLang="zh-TW" dirty="0" smtClean="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297954" y="5022992"/>
            <a:ext cx="2193925" cy="1666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348184" y="5689947"/>
            <a:ext cx="2071688" cy="187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1042715" y="4869854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2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1042715" y="5589934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418979" y="4221088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91880" y="4509120"/>
            <a:ext cx="2160240" cy="305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04469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48" y="1406624"/>
            <a:ext cx="6722662" cy="547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logout </a:t>
            </a:r>
            <a:r>
              <a:rPr lang="en-US" altLang="zh-TW" dirty="0" err="1" smtClean="0"/>
              <a:t>liveview</a:t>
            </a:r>
            <a:r>
              <a:rPr lang="en-US" altLang="zh-TW" dirty="0" smtClean="0"/>
              <a:t>(cont)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eaLnBrk="1" hangingPunct="1"/>
            <a:r>
              <a:rPr lang="en-US" altLang="zh-TW" dirty="0" smtClean="0"/>
              <a:t>Go to General page and destroy the handle</a:t>
            </a:r>
            <a:endParaRPr lang="zh-TW" altLang="zh-TW" dirty="0" smtClean="0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115616" y="6239022"/>
            <a:ext cx="2232248" cy="2143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4268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logout </a:t>
            </a:r>
            <a:r>
              <a:rPr lang="en-US" altLang="zh-TW" dirty="0" err="1"/>
              <a:t>liveview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LiveView_DestroyPlayer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Destroy_Handle</a:t>
            </a:r>
            <a:r>
              <a:rPr lang="en-US" altLang="zh-TW" sz="1800" dirty="0" smtClean="0"/>
              <a:t>()</a:t>
            </a:r>
            <a:endParaRPr lang="en-US" altLang="zh-TW" sz="1800" dirty="0"/>
          </a:p>
          <a:p>
            <a:pPr marL="0" indent="0">
              <a:buNone/>
            </a:pPr>
            <a:endParaRPr lang="en-US" altLang="zh-TW" sz="1800" dirty="0" smtClean="0"/>
          </a:p>
          <a:p>
            <a:pPr marL="0" indent="0">
              <a:buNone/>
            </a:pPr>
            <a:endParaRPr lang="en-US" altLang="zh-TW" sz="1800" dirty="0" smtClean="0"/>
          </a:p>
          <a:p>
            <a:pPr marL="0" indent="0">
              <a:buNone/>
            </a:pPr>
            <a:endParaRPr lang="en-US" altLang="zh-TW" sz="1800" dirty="0" smtClean="0"/>
          </a:p>
        </p:txBody>
      </p:sp>
    </p:spTree>
    <p:extLst>
      <p:ext uri="{BB962C8B-B14F-4D97-AF65-F5344CB8AC3E}">
        <p14:creationId xmlns:p14="http://schemas.microsoft.com/office/powerpoint/2010/main" val="27318075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03" y="1336322"/>
            <a:ext cx="6808926" cy="554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use playback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 1 : create handle and get device list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3434576" y="4798986"/>
            <a:ext cx="2145536" cy="1967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1184770" y="4797276"/>
            <a:ext cx="2183861" cy="215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1184770" y="5159027"/>
            <a:ext cx="2183861" cy="1989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1184770" y="4401035"/>
            <a:ext cx="4395342" cy="34048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1753" name="Oval 15"/>
          <p:cNvSpPr>
            <a:spLocks noChangeArrowheads="1"/>
          </p:cNvSpPr>
          <p:nvPr/>
        </p:nvSpPr>
        <p:spPr bwMode="auto">
          <a:xfrm>
            <a:off x="898699" y="4149774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1754" name="Oval 16"/>
          <p:cNvSpPr>
            <a:spLocks noChangeArrowheads="1"/>
          </p:cNvSpPr>
          <p:nvPr/>
        </p:nvSpPr>
        <p:spPr bwMode="auto">
          <a:xfrm>
            <a:off x="5580112" y="4797846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1755" name="Oval 17"/>
          <p:cNvSpPr>
            <a:spLocks noChangeArrowheads="1"/>
          </p:cNvSpPr>
          <p:nvPr/>
        </p:nvSpPr>
        <p:spPr bwMode="auto">
          <a:xfrm>
            <a:off x="827584" y="4725838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1756" name="Oval 18"/>
          <p:cNvSpPr>
            <a:spLocks noChangeArrowheads="1"/>
          </p:cNvSpPr>
          <p:nvPr/>
        </p:nvSpPr>
        <p:spPr bwMode="auto">
          <a:xfrm>
            <a:off x="827580" y="5301903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67883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3" grpId="0" animBg="1"/>
      <p:bldP spid="133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23522"/>
            <a:ext cx="6764516" cy="551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use playback (cont)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515350" cy="5114925"/>
          </a:xfrm>
          <a:noFill/>
        </p:spPr>
        <p:txBody>
          <a:bodyPr/>
          <a:lstStyle/>
          <a:p>
            <a:pPr eaLnBrk="1" hangingPunct="1"/>
            <a:r>
              <a:rPr lang="en-US" altLang="zh-TW" sz="2800" dirty="0" smtClean="0"/>
              <a:t>After create handle and get device list</a:t>
            </a:r>
          </a:p>
          <a:p>
            <a:pPr eaLnBrk="1" hangingPunct="1"/>
            <a:endParaRPr lang="en-US" altLang="zh-TW" dirty="0" smtClean="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652120" y="1628800"/>
            <a:ext cx="1619790" cy="47577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31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35" y="1171349"/>
            <a:ext cx="6961328" cy="567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use playback (cont)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56000"/>
            <a:ext cx="8229600" cy="4525963"/>
          </a:xfrm>
          <a:noFill/>
        </p:spPr>
        <p:txBody>
          <a:bodyPr/>
          <a:lstStyle/>
          <a:p>
            <a:pPr eaLnBrk="1" hangingPunct="1"/>
            <a:r>
              <a:rPr lang="en-US" altLang="zh-TW" sz="2800" dirty="0" smtClean="0"/>
              <a:t>Step 2. Create player and attach session</a:t>
            </a:r>
          </a:p>
          <a:p>
            <a:pPr eaLnBrk="1" hangingPunct="1"/>
            <a:endParaRPr lang="en-US" altLang="zh-TW" dirty="0" smtClean="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148955" y="5424670"/>
            <a:ext cx="2198909" cy="15752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347864" y="5613286"/>
            <a:ext cx="2304256" cy="40274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1149298" y="5623354"/>
            <a:ext cx="2198566" cy="17677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7896" name="Oval 10"/>
          <p:cNvSpPr>
            <a:spLocks noChangeArrowheads="1"/>
          </p:cNvSpPr>
          <p:nvPr/>
        </p:nvSpPr>
        <p:spPr bwMode="auto">
          <a:xfrm>
            <a:off x="5580112" y="5301208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2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37897" name="Oval 11"/>
          <p:cNvSpPr>
            <a:spLocks noChangeArrowheads="1"/>
          </p:cNvSpPr>
          <p:nvPr/>
        </p:nvSpPr>
        <p:spPr bwMode="auto">
          <a:xfrm>
            <a:off x="995540" y="5157192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1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37898" name="Oval 12"/>
          <p:cNvSpPr>
            <a:spLocks noChangeArrowheads="1"/>
          </p:cNvSpPr>
          <p:nvPr/>
        </p:nvSpPr>
        <p:spPr bwMode="auto">
          <a:xfrm>
            <a:off x="924102" y="5728696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574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 animBg="1"/>
      <p:bldP spid="266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134496"/>
            <a:ext cx="7022973" cy="57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use playback (cont)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560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 3. Select time period and open record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1642500" y="4930784"/>
            <a:ext cx="1933766" cy="3363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113336" y="4891509"/>
            <a:ext cx="522288" cy="193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7484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680347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use playback (cont)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000" y="75600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After click “Play” button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235019" y="5252224"/>
            <a:ext cx="638064" cy="1770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248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use playback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PlayBack_CreatePlayer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/>
              <a:t>PlayBack_AttachSession1ExtExt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PlayBack_OpenRecord</a:t>
            </a:r>
            <a:r>
              <a:rPr lang="en-US" altLang="zh-TW" sz="18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4681176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63" y="1628800"/>
            <a:ext cx="6302833" cy="51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query events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904185"/>
          </a:xfrm>
          <a:noFill/>
        </p:spPr>
        <p:txBody>
          <a:bodyPr>
            <a:normAutofit/>
          </a:bodyPr>
          <a:lstStyle/>
          <a:p>
            <a:r>
              <a:rPr lang="en-US" altLang="zh-TW" sz="2800" dirty="0" smtClean="0"/>
              <a:t>Query event after </a:t>
            </a:r>
            <a:r>
              <a:rPr lang="en-US" altLang="zh-TW" sz="2800" dirty="0"/>
              <a:t>create </a:t>
            </a:r>
            <a:r>
              <a:rPr lang="en-US" altLang="zh-TW" sz="2800" dirty="0" smtClean="0"/>
              <a:t>handle</a:t>
            </a:r>
          </a:p>
          <a:p>
            <a:pPr eaLnBrk="1" hangingPunct="1"/>
            <a:r>
              <a:rPr lang="en-US" altLang="zh-TW" sz="2800" dirty="0" err="1" smtClean="0"/>
              <a:t>Titan,Crystal</a:t>
            </a:r>
            <a:r>
              <a:rPr lang="en-US" altLang="zh-TW" sz="2800" dirty="0" smtClean="0"/>
              <a:t>: </a:t>
            </a:r>
          </a:p>
          <a:p>
            <a:pPr>
              <a:buAutoNum type="arabicPeriod"/>
            </a:pPr>
            <a:r>
              <a:rPr lang="en-US" altLang="zh-TW" sz="1400" dirty="0" err="1" smtClean="0"/>
              <a:t>CreateHandle</a:t>
            </a:r>
            <a:endParaRPr lang="en-US" altLang="zh-TW" sz="1400" dirty="0" smtClean="0"/>
          </a:p>
          <a:p>
            <a:pPr>
              <a:buFont typeface="Arial" pitchFamily="34" charset="0"/>
              <a:buAutoNum type="arabicPeriod"/>
            </a:pPr>
            <a:r>
              <a:rPr lang="en-US" altLang="zh-TW" sz="1400" dirty="0" err="1"/>
              <a:t>CreatePlayer</a:t>
            </a:r>
            <a:endParaRPr lang="en-US" altLang="zh-TW" sz="1400" dirty="0"/>
          </a:p>
          <a:p>
            <a:pPr>
              <a:buAutoNum type="arabicPeriod"/>
            </a:pPr>
            <a:r>
              <a:rPr lang="en-US" altLang="zh-TW" sz="1400" dirty="0"/>
              <a:t>Select type, time, </a:t>
            </a:r>
            <a:r>
              <a:rPr lang="en-US" altLang="zh-TW" sz="1400" dirty="0" err="1" smtClean="0"/>
              <a:t>deviceID</a:t>
            </a:r>
            <a:endParaRPr lang="en-US" altLang="zh-TW" sz="1400" dirty="0" smtClean="0"/>
          </a:p>
          <a:p>
            <a:pPr>
              <a:buFont typeface="Arial" pitchFamily="34" charset="0"/>
              <a:buAutoNum type="arabicPeriod"/>
            </a:pPr>
            <a:r>
              <a:rPr lang="en-US" altLang="zh-TW" sz="1400" dirty="0"/>
              <a:t>Push </a:t>
            </a:r>
            <a:r>
              <a:rPr lang="en-US" altLang="zh-TW" sz="1400" dirty="0" err="1"/>
              <a:t>QueryEvent</a:t>
            </a:r>
            <a:r>
              <a:rPr lang="en-US" altLang="zh-TW" sz="1400" dirty="0"/>
              <a:t> </a:t>
            </a:r>
            <a:r>
              <a:rPr lang="en-US" altLang="zh-TW" sz="1400" dirty="0" err="1" smtClean="0"/>
              <a:t>buttom</a:t>
            </a:r>
            <a:endParaRPr lang="en-US" altLang="zh-TW" sz="1400" dirty="0"/>
          </a:p>
          <a:p>
            <a:r>
              <a:rPr lang="en-US" altLang="zh-TW" sz="2800" dirty="0" smtClean="0"/>
              <a:t>MC Family: </a:t>
            </a:r>
            <a:endParaRPr lang="en-US" altLang="zh-TW" sz="2800" dirty="0"/>
          </a:p>
          <a:p>
            <a:pPr eaLnBrk="1" hangingPunct="1">
              <a:buAutoNum type="arabicPeriod"/>
            </a:pPr>
            <a:r>
              <a:rPr lang="en-US" altLang="zh-TW" sz="1400" dirty="0" err="1" smtClean="0"/>
              <a:t>CreateHandle</a:t>
            </a:r>
            <a:endParaRPr lang="en-US" altLang="zh-TW" sz="1400" dirty="0" smtClean="0"/>
          </a:p>
          <a:p>
            <a:pPr eaLnBrk="1" hangingPunct="1">
              <a:buAutoNum type="arabicPeriod"/>
            </a:pPr>
            <a:r>
              <a:rPr lang="en-US" altLang="zh-TW" sz="1400" dirty="0" smtClean="0"/>
              <a:t>Select type, time, </a:t>
            </a:r>
            <a:r>
              <a:rPr lang="en-US" altLang="zh-TW" sz="1400" dirty="0" err="1" smtClean="0"/>
              <a:t>deviceID</a:t>
            </a:r>
            <a:endParaRPr lang="en-US" altLang="zh-TW" sz="1400" dirty="0" smtClean="0"/>
          </a:p>
          <a:p>
            <a:pPr eaLnBrk="1" hangingPunct="1">
              <a:buAutoNum type="arabicPeriod"/>
            </a:pPr>
            <a:r>
              <a:rPr lang="en-US" altLang="zh-TW" sz="1400" dirty="0" smtClean="0"/>
              <a:t>Push </a:t>
            </a:r>
            <a:r>
              <a:rPr lang="en-US" altLang="zh-TW" sz="1400" dirty="0" err="1" smtClean="0"/>
              <a:t>QueryEvent</a:t>
            </a:r>
            <a:r>
              <a:rPr lang="en-US" altLang="zh-TW" sz="1400" dirty="0" smtClean="0"/>
              <a:t> </a:t>
            </a:r>
            <a:r>
              <a:rPr lang="en-US" altLang="zh-TW" sz="1400" dirty="0" err="1" smtClean="0"/>
              <a:t>buttom</a:t>
            </a:r>
            <a:endParaRPr lang="en-US" altLang="zh-TW" sz="1400" dirty="0" smtClean="0"/>
          </a:p>
          <a:p>
            <a:pPr eaLnBrk="1" hangingPunct="1">
              <a:buAutoNum type="arabicPeriod"/>
            </a:pPr>
            <a:endParaRPr lang="en-US" altLang="zh-TW" sz="1400" dirty="0"/>
          </a:p>
          <a:p>
            <a:pPr eaLnBrk="1" hangingPunct="1">
              <a:buAutoNum type="arabicPeriod"/>
            </a:pPr>
            <a:endParaRPr lang="en-US" altLang="zh-TW" sz="1400" dirty="0"/>
          </a:p>
          <a:p>
            <a:pPr marL="0" indent="0" eaLnBrk="1" hangingPunct="1">
              <a:buNone/>
            </a:pPr>
            <a:endParaRPr lang="en-US" altLang="zh-TW" sz="1600" dirty="0"/>
          </a:p>
          <a:p>
            <a:pPr marL="0" indent="0" eaLnBrk="1" hangingPunct="1">
              <a:buNone/>
            </a:pPr>
            <a:endParaRPr lang="en-US" altLang="zh-TW" sz="1600" dirty="0" smtClean="0"/>
          </a:p>
          <a:p>
            <a:pPr marL="0" indent="0" eaLnBrk="1" hangingPunct="1">
              <a:buNone/>
            </a:pPr>
            <a:endParaRPr lang="en-US" altLang="zh-TW" sz="1600" dirty="0" smtClean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21160" y="4716463"/>
            <a:ext cx="2014538" cy="5937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59448" y="5643563"/>
            <a:ext cx="2030412" cy="382587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87760" y="4653136"/>
            <a:ext cx="533400" cy="1873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40" name="Oval 14"/>
          <p:cNvSpPr>
            <a:spLocks noChangeArrowheads="1"/>
          </p:cNvSpPr>
          <p:nvPr/>
        </p:nvSpPr>
        <p:spPr bwMode="auto">
          <a:xfrm>
            <a:off x="2484332" y="5423916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8441" name="Oval 14"/>
          <p:cNvSpPr>
            <a:spLocks noChangeArrowheads="1"/>
          </p:cNvSpPr>
          <p:nvPr/>
        </p:nvSpPr>
        <p:spPr bwMode="auto">
          <a:xfrm>
            <a:off x="4952031" y="4429125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889347" y="5473923"/>
            <a:ext cx="2070101" cy="1873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6967362" y="5301208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574874" y="4437112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4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482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07" y="1144966"/>
            <a:ext cx="7010126" cy="571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8515350" cy="5114925"/>
          </a:xfrm>
          <a:noFill/>
        </p:spPr>
        <p:txBody>
          <a:bodyPr/>
          <a:lstStyle/>
          <a:p>
            <a:pPr eaLnBrk="1" hangingPunct="1"/>
            <a:r>
              <a:rPr lang="en-US" altLang="zh-TW" sz="2800" dirty="0" smtClean="0"/>
              <a:t>Step 1 : create handle and get device list (as login)</a:t>
            </a:r>
          </a:p>
          <a:p>
            <a:pPr eaLnBrk="1" hangingPunct="1"/>
            <a:endParaRPr lang="en-US" altLang="zh-TW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515350" cy="649288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altLang="zh-TW" dirty="0" smtClean="0"/>
              <a:t>How to get live stream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15616" y="4351354"/>
            <a:ext cx="4536504" cy="30916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115616" y="4725145"/>
            <a:ext cx="2232249" cy="14366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1115616" y="5085184"/>
            <a:ext cx="2232249" cy="1529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3403724" y="4727067"/>
            <a:ext cx="2320404" cy="1853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7177" name="Oval 14"/>
          <p:cNvSpPr>
            <a:spLocks noChangeArrowheads="1"/>
          </p:cNvSpPr>
          <p:nvPr/>
        </p:nvSpPr>
        <p:spPr bwMode="auto">
          <a:xfrm>
            <a:off x="2699792" y="4064017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178" name="Oval 15"/>
          <p:cNvSpPr>
            <a:spLocks noChangeArrowheads="1"/>
          </p:cNvSpPr>
          <p:nvPr/>
        </p:nvSpPr>
        <p:spPr bwMode="auto">
          <a:xfrm>
            <a:off x="5724128" y="4660521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179" name="Oval 16"/>
          <p:cNvSpPr>
            <a:spLocks noChangeArrowheads="1"/>
          </p:cNvSpPr>
          <p:nvPr/>
        </p:nvSpPr>
        <p:spPr bwMode="auto">
          <a:xfrm>
            <a:off x="797362" y="4588356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180" name="Oval 17"/>
          <p:cNvSpPr>
            <a:spLocks noChangeArrowheads="1"/>
          </p:cNvSpPr>
          <p:nvPr/>
        </p:nvSpPr>
        <p:spPr bwMode="auto">
          <a:xfrm>
            <a:off x="797361" y="4912431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7393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8" grpId="0" animBg="1"/>
      <p:bldP spid="12299" grpId="0" animBg="1"/>
      <p:bldP spid="1230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289693"/>
            <a:ext cx="6601071" cy="537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query events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After enter query criteria</a:t>
            </a: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5783263" y="2729853"/>
            <a:ext cx="1620837" cy="1584176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96136" y="4314029"/>
            <a:ext cx="1620837" cy="1584176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2361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query events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PlayBack_CreatePlayer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Info_QueryEventsExt</a:t>
            </a:r>
            <a:r>
              <a:rPr lang="en-US" altLang="zh-TW" sz="1800" dirty="0" smtClean="0"/>
              <a:t>()</a:t>
            </a:r>
            <a:endParaRPr lang="en-US" altLang="zh-TW" dirty="0" smtClean="0"/>
          </a:p>
          <a:p>
            <a:r>
              <a:rPr lang="en-US" altLang="zh-TW" dirty="0" smtClean="0"/>
              <a:t>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 smtClean="0"/>
              <a:t>Create_HandleWChar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Info_QueryEvents</a:t>
            </a:r>
            <a:r>
              <a:rPr lang="en-US" altLang="zh-TW" sz="1800" dirty="0" smtClean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391045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export video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14375"/>
            <a:ext cx="8515350" cy="53816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600" dirty="0" smtClean="0"/>
              <a:t>Follow the steps of </a:t>
            </a:r>
            <a:r>
              <a:rPr lang="en-US" altLang="zh-TW" sz="2600" dirty="0" smtClean="0">
                <a:hlinkClick r:id="rId2" action="ppaction://hlinksldjump"/>
              </a:rPr>
              <a:t>How to use playback</a:t>
            </a:r>
            <a:r>
              <a:rPr lang="en-US" altLang="zh-TW" sz="2600" dirty="0" smtClean="0"/>
              <a:t>, until the “Play” button is enabled.</a:t>
            </a:r>
          </a:p>
        </p:txBody>
      </p:sp>
      <p:pic>
        <p:nvPicPr>
          <p:cNvPr id="1026" name="Picture 2" descr="C:\Users\Eugen\Videos\Desktop\Doc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498598" cy="448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431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export video(cont)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14375"/>
            <a:ext cx="8515350" cy="53816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600" dirty="0" smtClean="0"/>
              <a:t>Make sure the time, exclude audio, profile, path are all correct, and then click “Export”.</a:t>
            </a:r>
          </a:p>
        </p:txBody>
      </p:sp>
      <p:pic>
        <p:nvPicPr>
          <p:cNvPr id="2050" name="Picture 2" descr="C:\Users\Eugen\Videos\Desktop\Doc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498598" cy="448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835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export video(cont)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14375"/>
            <a:ext cx="8515350" cy="53816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600" dirty="0" smtClean="0"/>
              <a:t>After pressed “Export”, check progress and wait for complete, or press “</a:t>
            </a:r>
            <a:r>
              <a:rPr lang="en-US" altLang="zh-TW" sz="2600" dirty="0" err="1" smtClean="0"/>
              <a:t>StopExport</a:t>
            </a:r>
            <a:r>
              <a:rPr lang="en-US" altLang="zh-TW" sz="2600" dirty="0" smtClean="0"/>
              <a:t>” to cancel it.</a:t>
            </a:r>
          </a:p>
        </p:txBody>
      </p:sp>
      <p:pic>
        <p:nvPicPr>
          <p:cNvPr id="3074" name="Picture 2" descr="C:\Users\Eugen\Videos\Desktop\Doc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498598" cy="448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9691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export video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PlayBack_CreatePlayer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/>
              <a:t>PlayBack_AttachSession1ExtExt()</a:t>
            </a:r>
          </a:p>
          <a:p>
            <a:pPr marL="0" indent="0">
              <a:buNone/>
            </a:pPr>
            <a:r>
              <a:rPr lang="en-US" altLang="zh-TW" sz="1800" dirty="0" err="1"/>
              <a:t>PlayBack_OpenRecord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PlayBack_ExportVideo_Ext</a:t>
            </a:r>
            <a:r>
              <a:rPr lang="en-US" altLang="zh-TW" sz="1800" dirty="0" smtClean="0"/>
              <a:t>() </a:t>
            </a:r>
            <a:r>
              <a:rPr lang="en-US" altLang="zh-TW" sz="1800" dirty="0"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Titan/Crystal</a:t>
            </a:r>
            <a:endParaRPr lang="en-US" altLang="zh-TW" sz="1800" dirty="0" smtClean="0"/>
          </a:p>
          <a:p>
            <a:pPr marL="0" indent="0">
              <a:buNone/>
            </a:pPr>
            <a:r>
              <a:rPr lang="en-US" altLang="zh-TW" sz="1800" dirty="0" err="1" smtClean="0"/>
              <a:t>PlayBack_StopExport_Ext</a:t>
            </a:r>
            <a:r>
              <a:rPr lang="en-US" altLang="zh-TW" sz="1800" dirty="0" smtClean="0"/>
              <a:t>() </a:t>
            </a:r>
            <a:r>
              <a:rPr lang="en-US" altLang="zh-TW" sz="1800" dirty="0"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Titan/Crystal</a:t>
            </a:r>
            <a:endParaRPr lang="en-US" altLang="zh-TW" sz="1800" dirty="0"/>
          </a:p>
          <a:p>
            <a:r>
              <a:rPr lang="en-US" altLang="zh-TW" dirty="0" smtClean="0"/>
              <a:t> MC family: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PlayBack_CreatePlayer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/>
              <a:t>PlayBack_AttachSession1ExtExt()</a:t>
            </a:r>
          </a:p>
          <a:p>
            <a:pPr marL="0" indent="0">
              <a:buNone/>
            </a:pPr>
            <a:r>
              <a:rPr lang="en-US" altLang="zh-TW" sz="1800" dirty="0" err="1"/>
              <a:t>PlayBack_OpenRecord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PlayBack_ExportVideo</a:t>
            </a:r>
            <a:r>
              <a:rPr lang="en-US" altLang="zh-TW" sz="1800" dirty="0" smtClean="0"/>
              <a:t>() </a:t>
            </a:r>
            <a:r>
              <a:rPr lang="en-US" altLang="zh-TW" sz="1800" dirty="0"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MC family</a:t>
            </a:r>
            <a:endParaRPr lang="en-US" altLang="zh-TW" sz="1800" dirty="0" smtClean="0"/>
          </a:p>
          <a:p>
            <a:pPr marL="0" indent="0">
              <a:buNone/>
            </a:pPr>
            <a:r>
              <a:rPr lang="en-US" altLang="zh-TW" sz="1800" dirty="0" err="1" smtClean="0"/>
              <a:t>PlayBack_StopExport</a:t>
            </a:r>
            <a:r>
              <a:rPr lang="en-US" altLang="zh-TW" sz="1800" dirty="0" smtClean="0"/>
              <a:t>()</a:t>
            </a:r>
            <a:r>
              <a:rPr lang="en-US" altLang="zh-TW" sz="1800" dirty="0">
                <a:sym typeface="Wingdings" pitchFamily="2" charset="2"/>
              </a:rPr>
              <a:t> 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MC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family</a:t>
            </a:r>
            <a:endParaRPr lang="en-US" altLang="zh-TW" sz="1800" dirty="0"/>
          </a:p>
        </p:txBody>
      </p:sp>
    </p:spTree>
    <p:extLst>
      <p:ext uri="{BB962C8B-B14F-4D97-AF65-F5344CB8AC3E}">
        <p14:creationId xmlns:p14="http://schemas.microsoft.com/office/powerpoint/2010/main" val="15939258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take snapshot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14375"/>
            <a:ext cx="8515350" cy="5165725"/>
          </a:xfrm>
          <a:noFill/>
        </p:spPr>
        <p:txBody>
          <a:bodyPr/>
          <a:lstStyle/>
          <a:p>
            <a:pPr eaLnBrk="1" hangingPunct="1"/>
            <a:r>
              <a:rPr lang="en-US" altLang="zh-TW" sz="2600" dirty="0" smtClean="0"/>
              <a:t>Follow </a:t>
            </a:r>
            <a:r>
              <a:rPr lang="en-US" altLang="zh-TW" sz="2600" dirty="0" smtClean="0">
                <a:hlinkClick r:id="rId2" action="ppaction://hlinksldjump"/>
              </a:rPr>
              <a:t>How to get live stream</a:t>
            </a:r>
            <a:r>
              <a:rPr lang="en-US" altLang="zh-TW" sz="2600" dirty="0" smtClean="0"/>
              <a:t> or </a:t>
            </a:r>
            <a:r>
              <a:rPr lang="en-US" altLang="zh-TW" sz="2600" dirty="0" smtClean="0">
                <a:hlinkClick r:id="rId2" action="ppaction://hlinksldjump"/>
              </a:rPr>
              <a:t>How to use playback</a:t>
            </a:r>
            <a:r>
              <a:rPr lang="en-US" altLang="zh-TW" sz="2600" dirty="0" smtClean="0"/>
              <a:t> to get video shown.</a:t>
            </a:r>
          </a:p>
          <a:p>
            <a:pPr eaLnBrk="1" hangingPunct="1"/>
            <a:endParaRPr lang="en-US" altLang="zh-TW" dirty="0" smtClean="0"/>
          </a:p>
        </p:txBody>
      </p:sp>
      <p:pic>
        <p:nvPicPr>
          <p:cNvPr id="4098" name="Picture 2" descr="C:\Users\Eugen\Videos\Desktop\Doc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04864"/>
            <a:ext cx="5498598" cy="448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272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take snapshot (</a:t>
            </a:r>
            <a:r>
              <a:rPr lang="en-US" altLang="zh-TW" dirty="0" err="1" smtClean="0"/>
              <a:t>cont</a:t>
            </a:r>
            <a:r>
              <a:rPr lang="en-US" altLang="zh-TW" dirty="0" smtClean="0"/>
              <a:t>)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14375"/>
            <a:ext cx="8515350" cy="51657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600" dirty="0" smtClean="0"/>
              <a:t>Switch to “General” tab, check the save path, and then click “</a:t>
            </a:r>
            <a:r>
              <a:rPr lang="en-US" altLang="zh-TW" sz="2600" dirty="0" err="1" smtClean="0"/>
              <a:t>SnapShot</a:t>
            </a:r>
            <a:r>
              <a:rPr lang="en-US" altLang="zh-TW" sz="2600" dirty="0" smtClean="0"/>
              <a:t>”.</a:t>
            </a:r>
          </a:p>
        </p:txBody>
      </p:sp>
      <p:pic>
        <p:nvPicPr>
          <p:cNvPr id="5122" name="Picture 2" descr="C:\Users\Eugen\Videos\Desktop\Doc\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35793"/>
            <a:ext cx="5498598" cy="448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7604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take </a:t>
            </a:r>
            <a:r>
              <a:rPr lang="en-US" altLang="zh-TW" dirty="0" smtClean="0"/>
              <a:t>snapshot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Titan, Crystal, MC family</a:t>
            </a:r>
          </a:p>
          <a:p>
            <a:pPr marL="0" indent="0">
              <a:buNone/>
            </a:pPr>
            <a:r>
              <a:rPr lang="en-US" altLang="zh-TW" sz="1800" dirty="0" err="1"/>
              <a:t>LiveView_GetSessionCurrentImage</a:t>
            </a:r>
            <a:r>
              <a:rPr lang="en-US" altLang="zh-TW" sz="1800" dirty="0" smtClean="0"/>
              <a:t>()</a:t>
            </a:r>
            <a:r>
              <a:rPr lang="zh-TW" altLang="en-US" sz="1800" dirty="0" smtClean="0"/>
              <a:t> </a:t>
            </a:r>
            <a:r>
              <a:rPr lang="en-US" altLang="zh-TW" sz="1800" dirty="0" smtClean="0">
                <a:sym typeface="Wingdings" pitchFamily="2" charset="2"/>
              </a:rPr>
              <a:t></a:t>
            </a:r>
            <a:r>
              <a:rPr lang="zh-TW" altLang="en-US" sz="1800" dirty="0" smtClean="0">
                <a:sym typeface="Wingdings" pitchFamily="2" charset="2"/>
              </a:rPr>
              <a:t> </a:t>
            </a:r>
            <a:r>
              <a:rPr lang="en-US" altLang="zh-TW" sz="1800" dirty="0" err="1" smtClean="0">
                <a:solidFill>
                  <a:srgbClr val="FF0000"/>
                </a:solidFill>
                <a:sym typeface="Wingdings" pitchFamily="2" charset="2"/>
              </a:rPr>
              <a:t>LiveView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 only</a:t>
            </a:r>
            <a:endParaRPr lang="en-US" altLang="zh-TW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800" dirty="0" err="1" smtClean="0"/>
              <a:t>PlayBack_GetSessionCurrentImage</a:t>
            </a:r>
            <a:r>
              <a:rPr lang="en-US" altLang="zh-TW" sz="1800" dirty="0" smtClean="0"/>
              <a:t>() </a:t>
            </a:r>
            <a:r>
              <a:rPr lang="en-US" altLang="zh-TW" sz="1800" dirty="0" smtClean="0">
                <a:sym typeface="Wingdings" pitchFamily="2" charset="2"/>
              </a:rPr>
              <a:t>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Playback only</a:t>
            </a:r>
            <a:endParaRPr lang="en-US" altLang="zh-TW" sz="18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TW" sz="1800" dirty="0" err="1" smtClean="0"/>
              <a:t>Utility_SaveSnapShotImage</a:t>
            </a:r>
            <a:r>
              <a:rPr lang="en-US" altLang="zh-TW" sz="1800" dirty="0" smtClean="0"/>
              <a:t>()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5851467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75864"/>
            <a:ext cx="6552728" cy="534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altLang="zh-TW" sz="3600" dirty="0"/>
              <a:t>How to get </a:t>
            </a:r>
            <a:r>
              <a:rPr lang="en-US" altLang="zh-TW" sz="3600" dirty="0" err="1" smtClean="0"/>
              <a:t>RecordDateList</a:t>
            </a:r>
            <a:endParaRPr lang="en-US" altLang="zh-TW" sz="3600" dirty="0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After create handle and </a:t>
            </a:r>
            <a:r>
              <a:rPr lang="en-US" altLang="zh-TW" sz="2800" dirty="0" err="1" smtClean="0"/>
              <a:t>CreatePlayer</a:t>
            </a:r>
            <a:endParaRPr lang="en-US" altLang="zh-TW" sz="2800" dirty="0" smtClean="0"/>
          </a:p>
        </p:txBody>
      </p:sp>
      <p:sp>
        <p:nvSpPr>
          <p:cNvPr id="17413" name="矩形 6"/>
          <p:cNvSpPr>
            <a:spLocks noChangeArrowheads="1"/>
          </p:cNvSpPr>
          <p:nvPr/>
        </p:nvSpPr>
        <p:spPr bwMode="auto">
          <a:xfrm>
            <a:off x="6084168" y="2348881"/>
            <a:ext cx="1638300" cy="1224136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47664" y="5990679"/>
            <a:ext cx="2052638" cy="1746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80203" y="5827862"/>
            <a:ext cx="1097764" cy="162817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5777967" y="5545074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1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1372346" y="5684193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031589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live stream (cont)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720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After create handle and get device list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01315"/>
            <a:ext cx="6679282" cy="544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724128" y="1628800"/>
            <a:ext cx="1674564" cy="482453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757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How to get </a:t>
            </a:r>
            <a:r>
              <a:rPr lang="en-US" altLang="zh-TW" dirty="0" err="1" smtClean="0"/>
              <a:t>RecordDateList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/>
              <a:t>Titan, Crystal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LiveView_CreatePlayer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Info_GetRecordDateListExt</a:t>
            </a:r>
            <a:r>
              <a:rPr lang="en-US" altLang="zh-TW" sz="1800" dirty="0" smtClean="0"/>
              <a:t>() </a:t>
            </a:r>
            <a:r>
              <a:rPr lang="en-US" altLang="zh-TW" sz="1800" dirty="0"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Titan/Crystal</a:t>
            </a:r>
            <a:endParaRPr lang="en-US" altLang="zh-TW" sz="1800" dirty="0"/>
          </a:p>
          <a:p>
            <a:r>
              <a:rPr lang="en-US" altLang="zh-TW" dirty="0"/>
              <a:t>MC family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Info_GetRangedRecordDateList</a:t>
            </a:r>
            <a:r>
              <a:rPr lang="en-US" altLang="zh-TW" sz="1800" dirty="0" smtClean="0"/>
              <a:t>() </a:t>
            </a:r>
            <a:r>
              <a:rPr lang="en-US" altLang="zh-TW" sz="1800" dirty="0"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FF0000"/>
                </a:solidFill>
                <a:sym typeface="Wingdings" pitchFamily="2" charset="2"/>
              </a:rPr>
              <a:t>Only for MC </a:t>
            </a:r>
            <a:r>
              <a:rPr lang="en-US" altLang="zh-TW" sz="1800" dirty="0" smtClean="0">
                <a:solidFill>
                  <a:srgbClr val="FF0000"/>
                </a:solidFill>
                <a:sym typeface="Wingdings" pitchFamily="2" charset="2"/>
              </a:rPr>
              <a:t>family</a:t>
            </a:r>
            <a:endParaRPr lang="en-US" altLang="zh-TW" sz="1800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3630268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552728" cy="534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3600" dirty="0" smtClean="0"/>
              <a:t>How to get Record logs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64704"/>
            <a:ext cx="8515350" cy="6093296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Step1. Create handle and Get record date list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9672" y="6033240"/>
            <a:ext cx="2052638" cy="1746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637675" y="5791957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9406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26335"/>
            <a:ext cx="6787578" cy="553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altLang="zh-TW" sz="3600" dirty="0"/>
              <a:t>How to get Record </a:t>
            </a:r>
            <a:r>
              <a:rPr lang="en-US" altLang="zh-TW" sz="3600" dirty="0" smtClean="0"/>
              <a:t>logs (</a:t>
            </a:r>
            <a:r>
              <a:rPr lang="en-US" altLang="zh-TW" sz="3600" dirty="0" err="1" smtClean="0"/>
              <a:t>cont</a:t>
            </a:r>
            <a:r>
              <a:rPr lang="en-US" altLang="zh-TW" sz="3600" dirty="0" smtClean="0"/>
              <a:t>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Step2. Enter query date and get record logs</a:t>
            </a: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4878097" y="5992284"/>
            <a:ext cx="1080120" cy="202024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392" name="Oval 14"/>
          <p:cNvSpPr>
            <a:spLocks noChangeArrowheads="1"/>
          </p:cNvSpPr>
          <p:nvPr/>
        </p:nvSpPr>
        <p:spPr bwMode="auto">
          <a:xfrm>
            <a:off x="7219180" y="5480568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6327837" y="1988840"/>
            <a:ext cx="1674812" cy="10001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7" name="圖案 16"/>
          <p:cNvCxnSpPr>
            <a:cxnSpLocks noChangeShapeType="1"/>
            <a:stCxn id="16393" idx="2"/>
            <a:endCxn id="16389" idx="3"/>
          </p:cNvCxnSpPr>
          <p:nvPr/>
        </p:nvCxnSpPr>
        <p:spPr bwMode="auto">
          <a:xfrm rot="5400000">
            <a:off x="5009565" y="3937617"/>
            <a:ext cx="3104331" cy="1207026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7" name="矩形 6"/>
          <p:cNvSpPr>
            <a:spLocks noChangeArrowheads="1"/>
          </p:cNvSpPr>
          <p:nvPr/>
        </p:nvSpPr>
        <p:spPr bwMode="auto">
          <a:xfrm>
            <a:off x="4932040" y="6179304"/>
            <a:ext cx="1080120" cy="202024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6023531" y="6379298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71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How to get </a:t>
            </a:r>
            <a:r>
              <a:rPr lang="en-US" altLang="zh-TW" dirty="0" err="1" smtClean="0"/>
              <a:t>RecordLogs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/>
              <a:t>Titan, Crystal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LiveView_CreatePlayer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Info_GetRecordDateListExt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Info_GetRecordLogsListExt</a:t>
            </a:r>
            <a:r>
              <a:rPr lang="en-US" altLang="zh-TW" sz="1800" dirty="0" smtClean="0"/>
              <a:t>()</a:t>
            </a:r>
          </a:p>
          <a:p>
            <a:r>
              <a:rPr lang="en-US" altLang="zh-TW" dirty="0" smtClean="0"/>
              <a:t>MC </a:t>
            </a:r>
            <a:r>
              <a:rPr lang="en-US" altLang="zh-TW" dirty="0"/>
              <a:t>family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Info_GetRangedRecordDateList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Info_GetRecordLogsListExt</a:t>
            </a:r>
            <a:r>
              <a:rPr lang="en-US" altLang="zh-TW" sz="1800" dirty="0" smtClean="0"/>
              <a:t>()</a:t>
            </a:r>
            <a:endParaRPr lang="en-US" altLang="zh-TW" sz="1800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6549098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552728" cy="534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altLang="zh-TW" sz="3600" dirty="0"/>
              <a:t>How to get </a:t>
            </a:r>
            <a:r>
              <a:rPr lang="en-US" altLang="zh-TW" sz="3600" dirty="0" err="1"/>
              <a:t>ScheduleLogs</a:t>
            </a:r>
            <a:endParaRPr lang="en-US" altLang="zh-TW" sz="3600" dirty="0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764704"/>
            <a:ext cx="8515350" cy="6093296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Step1. Create handle and Get record date list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9672" y="6033240"/>
            <a:ext cx="2052638" cy="1746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637675" y="5791957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58469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26335"/>
            <a:ext cx="6787578" cy="553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altLang="zh-TW" sz="3600" dirty="0"/>
              <a:t>How to get </a:t>
            </a:r>
            <a:r>
              <a:rPr lang="en-US" altLang="zh-TW" sz="3600" dirty="0" err="1"/>
              <a:t>ScheduleLogs</a:t>
            </a:r>
            <a:r>
              <a:rPr lang="en-US" altLang="zh-TW" sz="3600" dirty="0" smtClean="0"/>
              <a:t> (</a:t>
            </a:r>
            <a:r>
              <a:rPr lang="en-US" altLang="zh-TW" sz="3600" dirty="0" err="1" smtClean="0"/>
              <a:t>cont</a:t>
            </a:r>
            <a:r>
              <a:rPr lang="en-US" altLang="zh-TW" sz="3600" dirty="0" smtClean="0"/>
              <a:t>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Step2. Enter query date and get schedule logs</a:t>
            </a: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4878097" y="5992284"/>
            <a:ext cx="1080120" cy="202024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392" name="Oval 14"/>
          <p:cNvSpPr>
            <a:spLocks noChangeArrowheads="1"/>
          </p:cNvSpPr>
          <p:nvPr/>
        </p:nvSpPr>
        <p:spPr bwMode="auto">
          <a:xfrm>
            <a:off x="7219180" y="5480568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6327837" y="1988840"/>
            <a:ext cx="1674812" cy="1000125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7" name="圖案 16"/>
          <p:cNvCxnSpPr>
            <a:cxnSpLocks noChangeShapeType="1"/>
            <a:stCxn id="16393" idx="2"/>
            <a:endCxn id="16389" idx="3"/>
          </p:cNvCxnSpPr>
          <p:nvPr/>
        </p:nvCxnSpPr>
        <p:spPr bwMode="auto">
          <a:xfrm rot="5400000">
            <a:off x="5009565" y="3937617"/>
            <a:ext cx="3104331" cy="1207026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4015179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61" y="1453363"/>
            <a:ext cx="6593155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altLang="zh-TW" sz="3600" dirty="0"/>
              <a:t>How to get </a:t>
            </a:r>
            <a:r>
              <a:rPr lang="en-US" altLang="zh-TW" sz="3600" dirty="0" err="1"/>
              <a:t>ScheduleLogs</a:t>
            </a:r>
            <a:r>
              <a:rPr lang="en-US" altLang="zh-TW" sz="3600" dirty="0" smtClean="0"/>
              <a:t> (</a:t>
            </a:r>
            <a:r>
              <a:rPr lang="en-US" altLang="zh-TW" sz="3600" dirty="0" err="1" smtClean="0"/>
              <a:t>cont</a:t>
            </a:r>
            <a:r>
              <a:rPr lang="en-US" altLang="zh-TW" sz="3600" dirty="0" smtClean="0"/>
              <a:t>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Step3. Enter </a:t>
            </a:r>
            <a:r>
              <a:rPr lang="en-US" altLang="zh-TW" sz="2800" dirty="0" err="1" smtClean="0"/>
              <a:t>GetScheduleLogs</a:t>
            </a:r>
            <a:endParaRPr lang="en-US" altLang="zh-TW" sz="2800" dirty="0" smtClean="0"/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3815916" y="6194308"/>
            <a:ext cx="1080120" cy="202024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4580520" y="5901397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014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How to get </a:t>
            </a:r>
            <a:r>
              <a:rPr lang="en-US" altLang="zh-TW" dirty="0" err="1"/>
              <a:t>ScheduleLogs</a:t>
            </a:r>
            <a:r>
              <a:rPr lang="en-US" altLang="zh-TW" dirty="0" smtClean="0"/>
              <a:t> (Code)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 smtClean="0"/>
              <a:t>You may use the function below.</a:t>
            </a:r>
          </a:p>
          <a:p>
            <a:r>
              <a:rPr lang="en-US" altLang="zh-TW" dirty="0" smtClean="0"/>
              <a:t>MC </a:t>
            </a:r>
            <a:r>
              <a:rPr lang="en-US" altLang="zh-TW" dirty="0"/>
              <a:t>family</a:t>
            </a:r>
          </a:p>
          <a:p>
            <a:pPr marL="0" indent="0">
              <a:buNone/>
            </a:pPr>
            <a:r>
              <a:rPr lang="en-US" altLang="zh-TW" sz="1800" dirty="0" err="1"/>
              <a:t>Create_HandleWChar</a:t>
            </a:r>
            <a:r>
              <a:rPr lang="en-US" altLang="zh-TW" sz="1800" dirty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Info_GetRangedRecordDateList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/>
              <a:t>Info_GetRecordLogsListExt</a:t>
            </a:r>
            <a:r>
              <a:rPr lang="en-US" altLang="zh-TW" sz="1800" dirty="0" smtClean="0"/>
              <a:t>()</a:t>
            </a:r>
          </a:p>
          <a:p>
            <a:pPr marL="0" indent="0">
              <a:buNone/>
            </a:pPr>
            <a:r>
              <a:rPr lang="en-US" altLang="zh-TW" sz="1800" dirty="0" err="1" smtClean="0"/>
              <a:t>Info_GetScheduleLogsList</a:t>
            </a:r>
            <a:r>
              <a:rPr lang="en-US" altLang="zh-TW" sz="1800" dirty="0" smtClean="0"/>
              <a:t>()</a:t>
            </a:r>
            <a:endParaRPr lang="en-US" altLang="zh-TW" sz="1800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1607490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Note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71587"/>
            <a:ext cx="8515350" cy="5165725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Please install the vcredist_x86 before start using SDK and Tester.</a:t>
            </a:r>
          </a:p>
          <a:p>
            <a:pPr eaLnBrk="1" hangingPunct="1"/>
            <a:r>
              <a:rPr lang="en-US" altLang="zh-TW" dirty="0" smtClean="0"/>
              <a:t>Please enable desktop experience, if your operating system is windows 2008 R2 and above.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179857"/>
            <a:ext cx="6967314" cy="567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live stream (cont)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 2. Create player and get sensor profile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1040754" y="4363962"/>
            <a:ext cx="2235101" cy="17488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1060151" y="4562834"/>
            <a:ext cx="2215703" cy="16265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223" name="Rectangle 16"/>
          <p:cNvSpPr>
            <a:spLocks noChangeArrowheads="1"/>
          </p:cNvSpPr>
          <p:nvPr/>
        </p:nvSpPr>
        <p:spPr bwMode="auto">
          <a:xfrm>
            <a:off x="3347864" y="4347434"/>
            <a:ext cx="2304256" cy="3333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224" name="Oval 17"/>
          <p:cNvSpPr>
            <a:spLocks noChangeArrowheads="1"/>
          </p:cNvSpPr>
          <p:nvPr/>
        </p:nvSpPr>
        <p:spPr bwMode="auto">
          <a:xfrm>
            <a:off x="6752383" y="4204558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2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9225" name="Oval 18"/>
          <p:cNvSpPr>
            <a:spLocks noChangeArrowheads="1"/>
          </p:cNvSpPr>
          <p:nvPr/>
        </p:nvSpPr>
        <p:spPr bwMode="auto">
          <a:xfrm>
            <a:off x="683568" y="4221088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1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9226" name="Oval 19"/>
          <p:cNvSpPr>
            <a:spLocks noChangeArrowheads="1"/>
          </p:cNvSpPr>
          <p:nvPr/>
        </p:nvSpPr>
        <p:spPr bwMode="auto">
          <a:xfrm>
            <a:off x="698790" y="4581822"/>
            <a:ext cx="288925" cy="287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5868144" y="2553549"/>
            <a:ext cx="1768475" cy="857256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5" name="肘形接點 14"/>
          <p:cNvCxnSpPr>
            <a:cxnSpLocks noChangeShapeType="1"/>
            <a:stCxn id="9227" idx="2"/>
            <a:endCxn id="9223" idx="3"/>
          </p:cNvCxnSpPr>
          <p:nvPr/>
        </p:nvCxnSpPr>
        <p:spPr bwMode="auto">
          <a:xfrm rot="5400000">
            <a:off x="5650593" y="3412332"/>
            <a:ext cx="1103317" cy="1100262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2391913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34" y="1258555"/>
            <a:ext cx="6839175" cy="557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live stream (cont)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Step 3. Select profile and attach session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964424" y="4759917"/>
            <a:ext cx="2167416" cy="12115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46" name="Rectangle 16"/>
          <p:cNvSpPr>
            <a:spLocks noChangeArrowheads="1"/>
          </p:cNvSpPr>
          <p:nvPr/>
        </p:nvSpPr>
        <p:spPr bwMode="auto">
          <a:xfrm>
            <a:off x="4212717" y="4759916"/>
            <a:ext cx="1151371" cy="14287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47" name="Oval 17"/>
          <p:cNvSpPr>
            <a:spLocks noChangeArrowheads="1"/>
          </p:cNvSpPr>
          <p:nvPr/>
        </p:nvSpPr>
        <p:spPr bwMode="auto">
          <a:xfrm>
            <a:off x="5159727" y="5318026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0248" name="Oval 18"/>
          <p:cNvSpPr>
            <a:spLocks noChangeArrowheads="1"/>
          </p:cNvSpPr>
          <p:nvPr/>
        </p:nvSpPr>
        <p:spPr bwMode="auto">
          <a:xfrm>
            <a:off x="675499" y="4491214"/>
            <a:ext cx="288925" cy="2873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0249" name="矩形 11"/>
          <p:cNvSpPr>
            <a:spLocks noChangeArrowheads="1"/>
          </p:cNvSpPr>
          <p:nvPr/>
        </p:nvSpPr>
        <p:spPr bwMode="auto">
          <a:xfrm>
            <a:off x="5666239" y="5301208"/>
            <a:ext cx="1606550" cy="864096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4" name="肘形接點 13"/>
          <p:cNvCxnSpPr>
            <a:cxnSpLocks noChangeShapeType="1"/>
            <a:stCxn id="10249" idx="1"/>
            <a:endCxn id="10246" idx="2"/>
          </p:cNvCxnSpPr>
          <p:nvPr/>
        </p:nvCxnSpPr>
        <p:spPr bwMode="auto">
          <a:xfrm rot="10800000">
            <a:off x="4788403" y="4902794"/>
            <a:ext cx="877836" cy="830463"/>
          </a:xfrm>
          <a:prstGeom prst="bentConnector2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2455298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live stream (cont)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15350" cy="5114925"/>
          </a:xfrm>
          <a:noFill/>
        </p:spPr>
        <p:txBody>
          <a:bodyPr/>
          <a:lstStyle/>
          <a:p>
            <a:pPr eaLnBrk="1" hangingPunct="1"/>
            <a:r>
              <a:rPr lang="en-US" altLang="zh-TW" sz="2800" dirty="0" smtClean="0"/>
              <a:t>After select profile and attach session</a:t>
            </a:r>
          </a:p>
          <a:p>
            <a:pPr eaLnBrk="1" hangingPunct="1"/>
            <a:endParaRPr lang="en-US" altLang="zh-TW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38" y="1207240"/>
            <a:ext cx="6967314" cy="567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895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TW" dirty="0" smtClean="0"/>
              <a:t>How to get live stream (cont)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zh-TW" sz="2800" dirty="0" smtClean="0"/>
              <a:t>You can connect/disconnect multiple cameras by push </a:t>
            </a:r>
            <a:r>
              <a:rPr lang="en-US" altLang="zh-TW" sz="2800" dirty="0" err="1" smtClean="0"/>
              <a:t>Attachsession</a:t>
            </a:r>
            <a:r>
              <a:rPr lang="en-US" altLang="zh-TW" sz="2800" dirty="0" smtClean="0"/>
              <a:t>/</a:t>
            </a:r>
            <a:r>
              <a:rPr lang="en-US" altLang="zh-TW" sz="2800" dirty="0" err="1" smtClean="0"/>
              <a:t>Detachsession</a:t>
            </a:r>
            <a:r>
              <a:rPr lang="en-US" altLang="zh-TW" sz="2800" dirty="0" smtClean="0"/>
              <a:t> button.</a:t>
            </a:r>
          </a:p>
        </p:txBody>
      </p:sp>
    </p:spTree>
    <p:extLst>
      <p:ext uri="{BB962C8B-B14F-4D97-AF65-F5344CB8AC3E}">
        <p14:creationId xmlns:p14="http://schemas.microsoft.com/office/powerpoint/2010/main" val="14693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8604</TotalTime>
  <Words>1273</Words>
  <Application>Microsoft Office PowerPoint</Application>
  <PresentationFormat>如螢幕大小 (4:3)</PresentationFormat>
  <Paragraphs>297</Paragraphs>
  <Slides>58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58</vt:i4>
      </vt:variant>
    </vt:vector>
  </HeadingPairs>
  <TitlesOfParts>
    <vt:vector size="59" baseType="lpstr">
      <vt:lpstr>Office 佈景主題</vt:lpstr>
      <vt:lpstr>Example </vt:lpstr>
      <vt:lpstr>Outline(Liveview)</vt:lpstr>
      <vt:lpstr>Outline(Playback)</vt:lpstr>
      <vt:lpstr>How to get live stream</vt:lpstr>
      <vt:lpstr>How to get live stream (cont)</vt:lpstr>
      <vt:lpstr>How to get live stream (cont)</vt:lpstr>
      <vt:lpstr>How to get live stream (cont)</vt:lpstr>
      <vt:lpstr>How to get live stream (cont)</vt:lpstr>
      <vt:lpstr>How to get live stream (cont)</vt:lpstr>
      <vt:lpstr>How to get live stream (Code)</vt:lpstr>
      <vt:lpstr>How to set audio on/off</vt:lpstr>
      <vt:lpstr>How to set audio on/off (Code)</vt:lpstr>
      <vt:lpstr>How to send audio to camera</vt:lpstr>
      <vt:lpstr>How to send audio to camera (Code)</vt:lpstr>
      <vt:lpstr>How to get DI Status</vt:lpstr>
      <vt:lpstr>How to get DI Status (cont)</vt:lpstr>
      <vt:lpstr>How to get DO Status</vt:lpstr>
      <vt:lpstr>How to get DO Status (cont)</vt:lpstr>
      <vt:lpstr>How to get DI/DO Status (Code)</vt:lpstr>
      <vt:lpstr>How to control DO </vt:lpstr>
      <vt:lpstr>How to control DO (Code)</vt:lpstr>
      <vt:lpstr>How to get event notification</vt:lpstr>
      <vt:lpstr>How to get event notification (cont)</vt:lpstr>
      <vt:lpstr>How to get event notification (Code)</vt:lpstr>
      <vt:lpstr>How to Get PTZ Preset List</vt:lpstr>
      <vt:lpstr>How to Get PTZ Preset List (cont)</vt:lpstr>
      <vt:lpstr>How to Execute Preset GO/Clear </vt:lpstr>
      <vt:lpstr>How to Execute Preset Set</vt:lpstr>
      <vt:lpstr>How to control PTZ (Code)</vt:lpstr>
      <vt:lpstr>How to logout liveview</vt:lpstr>
      <vt:lpstr>How to logout liveview(cont)</vt:lpstr>
      <vt:lpstr>How to logout liveview (Code)</vt:lpstr>
      <vt:lpstr>How to use playback</vt:lpstr>
      <vt:lpstr>How to use playback (cont)</vt:lpstr>
      <vt:lpstr>How to use playback (cont)</vt:lpstr>
      <vt:lpstr>How to use playback (cont)</vt:lpstr>
      <vt:lpstr>How to use playback (cont)</vt:lpstr>
      <vt:lpstr>How to use playback (Code)</vt:lpstr>
      <vt:lpstr>How to query events</vt:lpstr>
      <vt:lpstr>How to query events</vt:lpstr>
      <vt:lpstr>How to query events (Code)</vt:lpstr>
      <vt:lpstr>How to export video</vt:lpstr>
      <vt:lpstr>How to export video(cont)</vt:lpstr>
      <vt:lpstr>How to export video(cont)</vt:lpstr>
      <vt:lpstr>How to export video (Code)</vt:lpstr>
      <vt:lpstr>How to take snapshot</vt:lpstr>
      <vt:lpstr>How to take snapshot (cont)</vt:lpstr>
      <vt:lpstr>How to take snapshot (Code)</vt:lpstr>
      <vt:lpstr>How to get RecordDateList</vt:lpstr>
      <vt:lpstr>How to get RecordDateList (Code)</vt:lpstr>
      <vt:lpstr>How to get Record logs</vt:lpstr>
      <vt:lpstr>How to get Record logs (cont)</vt:lpstr>
      <vt:lpstr>How to get RecordLogs (Code)</vt:lpstr>
      <vt:lpstr>How to get ScheduleLogs</vt:lpstr>
      <vt:lpstr>How to get ScheduleLogs (cont)</vt:lpstr>
      <vt:lpstr>How to get ScheduleLogs (cont)</vt:lpstr>
      <vt:lpstr>How to get ScheduleLogs (Code)</vt:lpstr>
      <vt:lpstr>Note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</dc:title>
  <dc:creator>vito</dc:creator>
  <cp:lastModifiedBy>徐祐祥</cp:lastModifiedBy>
  <cp:revision>54</cp:revision>
  <dcterms:created xsi:type="dcterms:W3CDTF">2013-03-26T06:18:42Z</dcterms:created>
  <dcterms:modified xsi:type="dcterms:W3CDTF">2015-07-21T08:42:48Z</dcterms:modified>
</cp:coreProperties>
</file>